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3" r:id="rId9"/>
    <p:sldId id="278" r:id="rId10"/>
    <p:sldId id="279" r:id="rId11"/>
    <p:sldId id="264" r:id="rId12"/>
    <p:sldId id="265" r:id="rId13"/>
    <p:sldId id="266" r:id="rId14"/>
    <p:sldId id="274" r:id="rId15"/>
    <p:sldId id="280" r:id="rId16"/>
    <p:sldId id="267" r:id="rId17"/>
    <p:sldId id="268" r:id="rId18"/>
    <p:sldId id="275" r:id="rId19"/>
    <p:sldId id="283" r:id="rId20"/>
    <p:sldId id="281" r:id="rId21"/>
    <p:sldId id="282" r:id="rId22"/>
    <p:sldId id="269" r:id="rId23"/>
    <p:sldId id="271" r:id="rId24"/>
    <p:sldId id="284" r:id="rId25"/>
    <p:sldId id="285" r:id="rId26"/>
    <p:sldId id="286" r:id="rId27"/>
    <p:sldId id="287" r:id="rId28"/>
    <p:sldId id="276" r:id="rId29"/>
    <p:sldId id="270" r:id="rId30"/>
    <p:sldId id="277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1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6/3/18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6/3/18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Relationship Id="rId3" Type="http://schemas.openxmlformats.org/officeDocument/2006/relationships/image" Target="../media/image5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</a:t>
            </a:r>
            <a:r>
              <a:rPr lang="en-US" sz="2200" dirty="0" smtClean="0">
                <a:latin typeface="Times New Roman"/>
                <a:cs typeface="Times New Roman"/>
              </a:rPr>
              <a:t>e function for a Potts-like model is the same idea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featur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&gt;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pair-wise </a:t>
            </a:r>
            <a:r>
              <a:rPr lang="en-US" sz="2000" dirty="0">
                <a:latin typeface="Times New Roman"/>
                <a:cs typeface="Times New Roman"/>
              </a:rPr>
              <a:t>M</a:t>
            </a:r>
            <a:r>
              <a:rPr lang="en-US" sz="2000" dirty="0" smtClean="0">
                <a:latin typeface="Times New Roman"/>
                <a:cs typeface="Times New Roman"/>
              </a:rPr>
              <a:t>arkov random field.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8396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5697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8 states per node (like a simple 4×4 8-bit image) there are 8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2.81475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14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  <a:p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62981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</a:t>
            </a:r>
            <a:r>
              <a:rPr lang="en-US" sz="2200" dirty="0" smtClean="0">
                <a:latin typeface="Times New Roman"/>
                <a:cs typeface="Times New Roman"/>
              </a:rPr>
              <a:t>Triangle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</a:t>
            </a:r>
            <a:r>
              <a:rPr lang="en-US" sz="2200" dirty="0" smtClean="0">
                <a:latin typeface="Times New Roman"/>
                <a:cs typeface="Times New Roman"/>
              </a:rPr>
              <a:t>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</a:t>
            </a:r>
            <a:r>
              <a:rPr lang="en-US" sz="2200" dirty="0" smtClean="0">
                <a:latin typeface="Times New Roman"/>
                <a:cs typeface="Times New Roman"/>
              </a:rPr>
              <a:t>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</a:t>
            </a:r>
            <a:r>
              <a:rPr lang="en-US" sz="2200" dirty="0" smtClean="0">
                <a:latin typeface="Times New Roman"/>
                <a:cs typeface="Times New Roman"/>
              </a:rPr>
              <a:t>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</a:t>
            </a: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68870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240973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379263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240973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464176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weights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58666" y="57562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XXXXX</a:t>
            </a:r>
          </a:p>
        </p:txBody>
      </p:sp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“feature function”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030" y="5985010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962" y="6002981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3247</TotalTime>
  <Words>3125</Words>
  <Application>Microsoft Macintosh PowerPoint</Application>
  <PresentationFormat>On-screen Show (4:3)</PresentationFormat>
  <Paragraphs>331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80</cp:revision>
  <dcterms:created xsi:type="dcterms:W3CDTF">2018-06-02T00:44:21Z</dcterms:created>
  <dcterms:modified xsi:type="dcterms:W3CDTF">2018-06-04T13:38:17Z</dcterms:modified>
</cp:coreProperties>
</file>